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2061119-E3B2-2CCA-3ADD-AD984D37B16E}" name="Midkiff, Jill E (ELC)" initials="JM" userId="S::Jill.Midkiff@ky.gov::fc268446-a1a6-434c-8682-0c0faa9ed4fc" providerId="AD"/>
  <p188:author id="{4A109356-5213-9C1B-5B55-2FCD3998B1C0}" name="McNabb, Cora L (ELC)" initials="CM" userId="S::Cora.McNabb@ky.gov::605c4232-6ff8-4e91-b1b0-321647137c9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3B60"/>
    <a:srgbClr val="186D9E"/>
    <a:srgbClr val="277CAD"/>
    <a:srgbClr val="28068C"/>
    <a:srgbClr val="27018A"/>
    <a:srgbClr val="3E4CAF"/>
    <a:srgbClr val="5DB0E2"/>
    <a:srgbClr val="5EB3E4"/>
    <a:srgbClr val="5D5D5D"/>
    <a:srgbClr val="2700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03" autoAdjust="0"/>
    <p:restoredTop sz="86410" autoAdjust="0"/>
  </p:normalViewPr>
  <p:slideViewPr>
    <p:cSldViewPr snapToGrid="0">
      <p:cViewPr varScale="1">
        <p:scale>
          <a:sx n="86" d="100"/>
          <a:sy n="86" d="100"/>
        </p:scale>
        <p:origin x="33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3AA8A2554E5C4FA7AD6F13F5858E84" ma:contentTypeVersion="2" ma:contentTypeDescription="Create a new document." ma:contentTypeScope="" ma:versionID="f0c3f6f9766a75a09bd3a7f32a294caf">
  <xsd:schema xmlns:xsd="http://www.w3.org/2001/XMLSchema" xmlns:xs="http://www.w3.org/2001/XMLSchema" xmlns:p="http://schemas.microsoft.com/office/2006/metadata/properties" xmlns:ns1="http://schemas.microsoft.com/sharepoint/v3" xmlns:ns2="62511544-38af-49c2-8996-37c0f6a636fd" targetNamespace="http://schemas.microsoft.com/office/2006/metadata/properties" ma:root="true" ma:fieldsID="ae98c3180133931dce84fabadd3aec07" ns1:_="" ns2:_="">
    <xsd:import namespace="http://schemas.microsoft.com/sharepoint/v3"/>
    <xsd:import namespace="62511544-38af-49c2-8996-37c0f6a636fd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11544-38af-49c2-8996-37c0f6a636f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3ABDD8-6FC7-4366-A3B1-64C0106386A5}"/>
</file>

<file path=customXml/itemProps2.xml><?xml version="1.0" encoding="utf-8"?>
<ds:datastoreItem xmlns:ds="http://schemas.openxmlformats.org/officeDocument/2006/customXml" ds:itemID="{71D3AEB3-5046-4A7A-8178-B77C514D84F3}">
  <ds:schemaRefs>
    <ds:schemaRef ds:uri="http://www.w3.org/XML/1998/namespace"/>
    <ds:schemaRef ds:uri="http://schemas.microsoft.com/office/2006/documentManagement/types"/>
    <ds:schemaRef ds:uri="http://purl.org/dc/terms/"/>
    <ds:schemaRef ds:uri="http://purl.org/dc/dcmitype/"/>
    <ds:schemaRef ds:uri="39f451b4-86ff-4db0-8a29-081d9e382281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BFF0EE3A-656E-4C49-AC03-5F56174893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OVR KCC Branding (rev 4 - Dec 11 2024)</Template>
  <TotalTime>10606</TotalTime>
  <Words>2353</Words>
  <Application>Microsoft Office PowerPoint</Application>
  <PresentationFormat>Widescreen</PresentationFormat>
  <Paragraphs>171</Paragraphs>
  <Slides>34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Aptos</vt:lpstr>
      <vt:lpstr>Arial</vt:lpstr>
      <vt:lpstr>Arial Black</vt:lpstr>
      <vt:lpstr>Calibri</vt:lpstr>
      <vt:lpstr>Symbol</vt:lpstr>
      <vt:lpstr>Times New Roman</vt:lpstr>
      <vt:lpstr>Office Theme</vt:lpstr>
      <vt:lpstr>Public Hearing Priority Category Definitions</vt:lpstr>
      <vt:lpstr>Welcome and Introductions</vt:lpstr>
      <vt:lpstr>Accessibility Reminders</vt:lpstr>
      <vt:lpstr>Staff Introductions</vt:lpstr>
      <vt:lpstr>Public Hearing Format and Comment Procedures</vt:lpstr>
      <vt:lpstr>Hearing Agenda</vt:lpstr>
      <vt:lpstr>General Overview of OOS and Priority Categories</vt:lpstr>
      <vt:lpstr>Basis for Order of Selection</vt:lpstr>
      <vt:lpstr>State-Defined Criteria</vt:lpstr>
      <vt:lpstr>Defining Significant Disability</vt:lpstr>
      <vt:lpstr>Disability Occurrence Impact</vt:lpstr>
      <vt:lpstr>Perception of Disability in the Workplace  </vt:lpstr>
      <vt:lpstr>Functional Capacity</vt:lpstr>
      <vt:lpstr>What are the functional capacities? </vt:lpstr>
      <vt:lpstr>Functional Capacities (Continued)</vt:lpstr>
      <vt:lpstr>Defining Most Significant Disability</vt:lpstr>
      <vt:lpstr>Federal Definition of an Individual with a Significant Disability</vt:lpstr>
      <vt:lpstr>Federal Definition of an Individual with a Significant Disability (continued)</vt:lpstr>
      <vt:lpstr>Current KYOVR Categories</vt:lpstr>
      <vt:lpstr>Three Priority Categories</vt:lpstr>
      <vt:lpstr>Information from Other States in OOS</vt:lpstr>
      <vt:lpstr>Open and Closed Categories in OOS States</vt:lpstr>
      <vt:lpstr>States with Three Priority Categories</vt:lpstr>
      <vt:lpstr>Minnesota</vt:lpstr>
      <vt:lpstr>Connecticut (Not in OOS)  (Priority Category 1)</vt:lpstr>
      <vt:lpstr>Connecticut (Not in OOS)  (Priority Category 2)</vt:lpstr>
      <vt:lpstr>Connecticut (Not in OOS)  (Priority Category 3)</vt:lpstr>
      <vt:lpstr>Indiana (Not in OOS)</vt:lpstr>
      <vt:lpstr>Draft Priority Categories </vt:lpstr>
      <vt:lpstr># 1 KYOVR Proposed Priority Categories</vt:lpstr>
      <vt:lpstr># 2 KYOVR Proposed Priority Categories</vt:lpstr>
      <vt:lpstr># 3 KYOVR Proposed Priority Categories</vt:lpstr>
      <vt:lpstr>Remaining Time</vt:lpstr>
      <vt:lpstr>Public Meeting Participation and Comments</vt:lpstr>
    </vt:vector>
  </TitlesOfParts>
  <Company>Commonwealth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Hearing Priority Category Definitions</dc:title>
  <dc:creator>Edwards, Susie M  (ELC)</dc:creator>
  <cp:lastModifiedBy>Brown, Jimmy A (ELC)</cp:lastModifiedBy>
  <cp:revision>23</cp:revision>
  <dcterms:created xsi:type="dcterms:W3CDTF">2025-04-18T12:33:26Z</dcterms:created>
  <dcterms:modified xsi:type="dcterms:W3CDTF">2025-06-02T15:44:55Z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0x010100A13AA8A2554E5C4FA7AD6F13F5858E84</vt:lpwstr>
  </property>
</Properties>
</file>